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_Tsq7qvgW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Feedback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LP3 | Les </a:t>
            </a:r>
            <a:r>
              <a:rPr lang="nl-NL" dirty="0" smtClean="0"/>
              <a:t>7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661" y="743293"/>
            <a:ext cx="2599509" cy="36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8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9.1 Inleiding op het thema ‘Feedback’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6"/>
            <a:ext cx="8596668" cy="3880773"/>
          </a:xfrm>
        </p:spPr>
        <p:txBody>
          <a:bodyPr/>
          <a:lstStyle/>
          <a:p>
            <a:r>
              <a:rPr lang="nl-NL" dirty="0" smtClean="0"/>
              <a:t>Feedback=boodschap over handelen of gedrag van de ander.</a:t>
            </a:r>
          </a:p>
          <a:p>
            <a:r>
              <a:rPr lang="nl-NL" dirty="0" smtClean="0"/>
              <a:t>Overal waar je samenwerkt wordt feedback gegeven en ontvangen.</a:t>
            </a:r>
          </a:p>
          <a:p>
            <a:r>
              <a:rPr lang="nl-NL" dirty="0" smtClean="0"/>
              <a:t>Je hebt altijd wel een mening over het gedrag/handelen van de ander</a:t>
            </a:r>
          </a:p>
          <a:p>
            <a:r>
              <a:rPr lang="nl-NL" dirty="0" smtClean="0"/>
              <a:t>Anderen hebben een mening over jouw gedrag en handelen.</a:t>
            </a:r>
          </a:p>
          <a:p>
            <a:r>
              <a:rPr lang="nl-NL" dirty="0" smtClean="0"/>
              <a:t>Feedback kan positief en negatief zijn</a:t>
            </a:r>
          </a:p>
          <a:p>
            <a:r>
              <a:rPr lang="nl-NL" dirty="0" smtClean="0"/>
              <a:t>Feedback wordt verbaal of non-verbaal geuit</a:t>
            </a:r>
          </a:p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/>
          </p:nvPr>
        </p:nvGraphicFramePr>
        <p:xfrm>
          <a:off x="677334" y="3998444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9937703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0316508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Positieve</a:t>
                      </a:r>
                      <a:r>
                        <a:rPr lang="nl-NL" baseline="0" dirty="0" smtClean="0"/>
                        <a:t> feedback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Negatieve feedback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03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Compliment (duim omhoog/knipoog)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Kritiek op gedrag of werk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063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835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d_Tsq7qvgW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6574" y="438790"/>
            <a:ext cx="11853712" cy="666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9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Aandachtspunten bij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/>
          <a:lstStyle/>
          <a:p>
            <a:r>
              <a:rPr lang="nl-NL" dirty="0" smtClean="0"/>
              <a:t>Feedback geven aan elkaar is goed/belangrijk maar soms ook lastig.</a:t>
            </a:r>
          </a:p>
          <a:p>
            <a:r>
              <a:rPr lang="nl-NL" dirty="0" smtClean="0"/>
              <a:t>Het is een vaardigheid die je jezelf moet aanleren.</a:t>
            </a:r>
          </a:p>
          <a:p>
            <a:r>
              <a:rPr lang="nl-NL" dirty="0" smtClean="0"/>
              <a:t>Feedback geven en in ontvangst nemen leer je vooral in de praktijk.</a:t>
            </a:r>
          </a:p>
          <a:p>
            <a:r>
              <a:rPr lang="nl-NL" dirty="0" smtClean="0"/>
              <a:t>Maar eerst gaan we een aantal basistechnieken aanleren</a:t>
            </a:r>
          </a:p>
          <a:p>
            <a:r>
              <a:rPr lang="nl-NL" dirty="0" smtClean="0"/>
              <a:t>Vandaag gaan we daarom de feedbackregels doornemen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26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5880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nl-NL" dirty="0" smtClean="0"/>
              <a:t>Benoem het gevoel die een situatie of handelingswijze bij je oproept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Benoem feiten die je waarneemt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Geef geen waardeoordeel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Geef feedback op getoond gedrag, niet op de persoon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Gebruik als je feedback geeft de ik-vorm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Benoem gedrag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Doseer de feedback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Wees correct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Kies het juiste moment</a:t>
            </a:r>
          </a:p>
          <a:p>
            <a:pPr>
              <a:buFont typeface="+mj-lt"/>
              <a:buAutoNum type="arabicPeriod"/>
            </a:pPr>
            <a:r>
              <a:rPr lang="nl-NL" dirty="0" smtClean="0"/>
              <a:t>Vraag of de ander het gedrag herkent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841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126"/>
          </a:xfrm>
        </p:spPr>
        <p:txBody>
          <a:bodyPr/>
          <a:lstStyle/>
          <a:p>
            <a:r>
              <a:rPr lang="nl-NL" dirty="0" smtClean="0"/>
              <a:t>Op de goede manier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33126"/>
            <a:ext cx="8596668" cy="3880773"/>
          </a:xfrm>
        </p:spPr>
        <p:txBody>
          <a:bodyPr/>
          <a:lstStyle/>
          <a:p>
            <a:r>
              <a:rPr lang="nl-NL" dirty="0" smtClean="0"/>
              <a:t>Een collega maakt een flauwe grap over je waar anderen bij zijn</a:t>
            </a:r>
          </a:p>
          <a:p>
            <a:r>
              <a:rPr lang="nl-NL" dirty="0" smtClean="0"/>
              <a:t>Na een paar keer pik je het niet meer</a:t>
            </a:r>
          </a:p>
          <a:p>
            <a:r>
              <a:rPr lang="nl-NL" dirty="0" smtClean="0"/>
              <a:t>Wat ben jij een flauwe pestkop, altijd als er anderen bij zijn zet je me voor schut</a:t>
            </a:r>
          </a:p>
          <a:p>
            <a:r>
              <a:rPr lang="nl-NL" dirty="0" smtClean="0"/>
              <a:t>Als we even terugkijken naar de feedbackregels, wat doe je hier dan verkeerd?</a:t>
            </a:r>
          </a:p>
          <a:p>
            <a:pPr>
              <a:buAutoNum type="arabicPeriod"/>
            </a:pPr>
            <a:r>
              <a:rPr lang="nl-NL" dirty="0" smtClean="0"/>
              <a:t>Je benoemt je gevoel niet</a:t>
            </a:r>
          </a:p>
          <a:p>
            <a:pPr>
              <a:buAutoNum type="arabicPeriod"/>
            </a:pPr>
            <a:r>
              <a:rPr lang="nl-NL" dirty="0" smtClean="0"/>
              <a:t>Je onderbouwt niet met feiten (</a:t>
            </a:r>
            <a:r>
              <a:rPr lang="nl-NL" u="sng" dirty="0" smtClean="0"/>
              <a:t>altijd</a:t>
            </a:r>
            <a:r>
              <a:rPr lang="nl-NL" dirty="0" smtClean="0"/>
              <a:t> is geen feit)</a:t>
            </a:r>
          </a:p>
          <a:p>
            <a:pPr>
              <a:buAutoNum type="arabicPeriod"/>
            </a:pPr>
            <a:r>
              <a:rPr lang="nl-NL" dirty="0" smtClean="0"/>
              <a:t>Je geeft een waardeoordeel, die ander is een pestkop, hier wordt geen feedback gegeven op gedrag maar op de persoon.</a:t>
            </a:r>
          </a:p>
          <a:p>
            <a:pPr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24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 ‘ik-vorm’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8596668" cy="3880773"/>
          </a:xfrm>
        </p:spPr>
        <p:txBody>
          <a:bodyPr/>
          <a:lstStyle/>
          <a:p>
            <a:r>
              <a:rPr lang="nl-NL" dirty="0" smtClean="0"/>
              <a:t>De ik-vorm kan helpen de boodschap beter over te brengen:</a:t>
            </a:r>
          </a:p>
          <a:p>
            <a:r>
              <a:rPr lang="nl-NL" dirty="0" smtClean="0"/>
              <a:t>“Ik vind het vervelend dat je deze week al drie keer een flauwe grap over mij hebt gemaakt in het bijzijn van collega’s, je kwetst me daarmee”.</a:t>
            </a:r>
          </a:p>
          <a:p>
            <a:r>
              <a:rPr lang="nl-NL" dirty="0" smtClean="0"/>
              <a:t>Hierbij heb je de feedbackregels goed gebruikt:</a:t>
            </a:r>
          </a:p>
          <a:p>
            <a:pPr>
              <a:buAutoNum type="arabicPeriod"/>
            </a:pPr>
            <a:r>
              <a:rPr lang="nl-NL" dirty="0" smtClean="0"/>
              <a:t>Je noemt het gevoel</a:t>
            </a:r>
          </a:p>
          <a:p>
            <a:pPr>
              <a:buAutoNum type="arabicPeriod"/>
            </a:pPr>
            <a:r>
              <a:rPr lang="nl-NL" dirty="0" smtClean="0"/>
              <a:t>Je noemt de feiten</a:t>
            </a:r>
          </a:p>
          <a:p>
            <a:pPr>
              <a:buAutoNum type="arabicPeriod"/>
            </a:pPr>
            <a:r>
              <a:rPr lang="nl-NL" dirty="0" smtClean="0"/>
              <a:t>Je noemt het gedrag</a:t>
            </a:r>
          </a:p>
          <a:p>
            <a:pPr>
              <a:buAutoNum type="arabicPeriod"/>
            </a:pPr>
            <a:r>
              <a:rPr lang="nl-NL" dirty="0" smtClean="0"/>
              <a:t>Je geeft geen waardeoordeel</a:t>
            </a:r>
          </a:p>
          <a:p>
            <a:r>
              <a:rPr lang="nl-NL" dirty="0" smtClean="0"/>
              <a:t>Je houdt het in deze vorm dus mooi bij ‘jezelf’ en jouw gevoel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108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002243" cy="696686"/>
          </a:xfrm>
        </p:spPr>
        <p:txBody>
          <a:bodyPr/>
          <a:lstStyle/>
          <a:p>
            <a:r>
              <a:rPr lang="nl-NL" dirty="0" smtClean="0"/>
              <a:t>Op de juiste manier, op het juiste moment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06286"/>
            <a:ext cx="8596668" cy="3880773"/>
          </a:xfrm>
        </p:spPr>
        <p:txBody>
          <a:bodyPr/>
          <a:lstStyle/>
          <a:p>
            <a:r>
              <a:rPr lang="nl-NL" dirty="0" smtClean="0"/>
              <a:t>Geef feedback altijd op het juiste moment</a:t>
            </a:r>
          </a:p>
          <a:p>
            <a:r>
              <a:rPr lang="nl-NL" dirty="0" smtClean="0"/>
              <a:t>Wat is het juiste moment?</a:t>
            </a:r>
          </a:p>
          <a:p>
            <a:r>
              <a:rPr lang="nl-NL" dirty="0" smtClean="0"/>
              <a:t>Direct of z.s.m., dus niet drie weken wachten na een voorval</a:t>
            </a:r>
          </a:p>
          <a:p>
            <a:r>
              <a:rPr lang="nl-NL" dirty="0" smtClean="0"/>
              <a:t>Doe het snel na de situatie die je wilt bespreken</a:t>
            </a:r>
          </a:p>
          <a:p>
            <a:r>
              <a:rPr lang="nl-NL" dirty="0" smtClean="0"/>
              <a:t>Doseer je feedback. Hoe doe je dat?</a:t>
            </a:r>
          </a:p>
          <a:p>
            <a:r>
              <a:rPr lang="nl-NL" dirty="0" smtClean="0"/>
              <a:t>Houd het dus bij het gedrag dat je wilt bespreken</a:t>
            </a:r>
          </a:p>
          <a:p>
            <a:r>
              <a:rPr lang="nl-NL" dirty="0" smtClean="0"/>
              <a:t>Dus niet ook nog allerlei andere vervelende dingen erbij halen</a:t>
            </a:r>
          </a:p>
          <a:p>
            <a:r>
              <a:rPr lang="nl-NL" dirty="0" smtClean="0"/>
              <a:t>Wees beleefd en vraag nadat je feedback geeft of diegene zich erin herkent</a:t>
            </a:r>
          </a:p>
          <a:p>
            <a:r>
              <a:rPr lang="nl-NL" dirty="0" smtClean="0"/>
              <a:t>Geef je goede feedback dan levert het vaak iets op (een positieve doorbraak)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992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454434"/>
          </a:xfrm>
        </p:spPr>
        <p:txBody>
          <a:bodyPr>
            <a:normAutofit/>
          </a:bodyPr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Professioneel werken</a:t>
            </a:r>
          </a:p>
          <a:p>
            <a:r>
              <a:rPr lang="nl-NL" dirty="0" smtClean="0"/>
              <a:t>Naar VW thema 9 (bovenste bestandje van de twee)</a:t>
            </a:r>
          </a:p>
          <a:p>
            <a:r>
              <a:rPr lang="nl-NL" dirty="0" smtClean="0"/>
              <a:t>Maak opdracht 2, 3 &amp; 6 individueel</a:t>
            </a:r>
            <a:r>
              <a:rPr lang="nl-NL" dirty="0"/>
              <a:t>, samen overleggen is prima</a:t>
            </a:r>
          </a:p>
          <a:p>
            <a:r>
              <a:rPr lang="nl-NL" dirty="0" smtClean="0"/>
              <a:t>Sla je opdrachten goed op in je pc, is bij de </a:t>
            </a:r>
            <a:r>
              <a:rPr lang="nl-NL" dirty="0" err="1" smtClean="0"/>
              <a:t>toetsweek</a:t>
            </a:r>
            <a:r>
              <a:rPr lang="nl-NL" dirty="0" smtClean="0"/>
              <a:t> je bewijs van inzet en voorwaarde om bij de toets een geldig cijfer te kunnen halen.</a:t>
            </a:r>
          </a:p>
          <a:p>
            <a:r>
              <a:rPr lang="nl-NL" dirty="0" smtClean="0"/>
              <a:t>Aan het eind van deze les bespreken we de opdrachten na</a:t>
            </a:r>
          </a:p>
          <a:p>
            <a:r>
              <a:rPr lang="nl-NL" dirty="0" smtClean="0"/>
              <a:t>Voor volgende les: lezen heel hoofdstuk 9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4003" y="0"/>
            <a:ext cx="2917998" cy="371169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362" y="3711693"/>
            <a:ext cx="5486876" cy="36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9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1589</TotalTime>
  <Words>555</Words>
  <Application>Microsoft Office PowerPoint</Application>
  <PresentationFormat>Breedbeeld</PresentationFormat>
  <Paragraphs>66</Paragraphs>
  <Slides>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Feedback</vt:lpstr>
      <vt:lpstr>9.1 Inleiding op het thema ‘Feedback’</vt:lpstr>
      <vt:lpstr>PowerPoint-presentatie</vt:lpstr>
      <vt:lpstr>Aandachtspunten bij feedback</vt:lpstr>
      <vt:lpstr>Feedbackregels</vt:lpstr>
      <vt:lpstr>Op de goede manier</vt:lpstr>
      <vt:lpstr>De ‘ik-vorm’</vt:lpstr>
      <vt:lpstr>Op de juiste manier, op het juiste moment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</dc:title>
  <dc:creator>Simon Poelman</dc:creator>
  <cp:lastModifiedBy>Simon Poelman</cp:lastModifiedBy>
  <cp:revision>9</cp:revision>
  <dcterms:created xsi:type="dcterms:W3CDTF">2018-09-02T15:52:46Z</dcterms:created>
  <dcterms:modified xsi:type="dcterms:W3CDTF">2018-10-19T08:17:23Z</dcterms:modified>
</cp:coreProperties>
</file>